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60" r:id="rId5"/>
    <p:sldId id="269" r:id="rId6"/>
    <p:sldId id="261" r:id="rId7"/>
    <p:sldId id="264" r:id="rId8"/>
    <p:sldId id="265" r:id="rId9"/>
    <p:sldId id="266" r:id="rId10"/>
    <p:sldId id="262" r:id="rId11"/>
    <p:sldId id="267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46" d="100"/>
          <a:sy n="46" d="100"/>
        </p:scale>
        <p:origin x="-184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DE95970-A3D5-4DD7-AA86-3F7684F6BCF3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C416A86-9116-4757-B3D5-0141D8FE3A37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970-A3D5-4DD7-AA86-3F7684F6BCF3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6A86-9116-4757-B3D5-0141D8FE3A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970-A3D5-4DD7-AA86-3F7684F6BCF3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6A86-9116-4757-B3D5-0141D8FE3A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970-A3D5-4DD7-AA86-3F7684F6BCF3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6A86-9116-4757-B3D5-0141D8FE3A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970-A3D5-4DD7-AA86-3F7684F6BCF3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6A86-9116-4757-B3D5-0141D8FE3A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970-A3D5-4DD7-AA86-3F7684F6BCF3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6A86-9116-4757-B3D5-0141D8FE3A3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970-A3D5-4DD7-AA86-3F7684F6BCF3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6A86-9116-4757-B3D5-0141D8FE3A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970-A3D5-4DD7-AA86-3F7684F6BCF3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6A86-9116-4757-B3D5-0141D8FE3A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970-A3D5-4DD7-AA86-3F7684F6BCF3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6A86-9116-4757-B3D5-0141D8FE3A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970-A3D5-4DD7-AA86-3F7684F6BCF3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6A86-9116-4757-B3D5-0141D8FE3A37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95970-A3D5-4DD7-AA86-3F7684F6BCF3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6A86-9116-4757-B3D5-0141D8FE3A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DE95970-A3D5-4DD7-AA86-3F7684F6BCF3}" type="datetimeFigureOut">
              <a:rPr lang="hr-HR" smtClean="0"/>
              <a:t>2.3.2018.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C416A86-9116-4757-B3D5-0141D8FE3A3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43608" y="2348880"/>
            <a:ext cx="7414592" cy="1656183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Različito je bitno –</a:t>
            </a:r>
            <a:r>
              <a:rPr lang="hr-HR" dirty="0" err="1" smtClean="0">
                <a:solidFill>
                  <a:schemeClr val="bg2">
                    <a:lumMod val="50000"/>
                  </a:schemeClr>
                </a:solidFill>
              </a:rPr>
              <a:t>interkulturalno</a:t>
            </a:r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 obrazovanje u prevenciji nasilja među djecom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Projekt: Nansen dijalog centra</a:t>
            </a:r>
          </a:p>
          <a:p>
            <a:r>
              <a:rPr lang="hr-HR" dirty="0" smtClean="0"/>
              <a:t>Pripremila: Ankica </a:t>
            </a:r>
            <a:r>
              <a:rPr lang="hr-HR" dirty="0" err="1" smtClean="0"/>
              <a:t>Rakas</a:t>
            </a:r>
            <a:r>
              <a:rPr lang="hr-HR" dirty="0" smtClean="0"/>
              <a:t>-Drljan, pedagoginja </a:t>
            </a:r>
          </a:p>
          <a:p>
            <a:r>
              <a:rPr lang="hr-HR" dirty="0" smtClean="0"/>
              <a:t>Osnovna škola Gvozd</a:t>
            </a:r>
          </a:p>
        </p:txBody>
      </p:sp>
    </p:spTree>
    <p:extLst>
      <p:ext uri="{BB962C8B-B14F-4D97-AF65-F5344CB8AC3E}">
        <p14:creationId xmlns:p14="http://schemas.microsoft.com/office/powerpoint/2010/main" val="39579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808602" cy="122413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Izrada plakata</a:t>
            </a:r>
            <a:r>
              <a:rPr lang="en-US" dirty="0" smtClean="0"/>
              <a:t>,</a:t>
            </a:r>
            <a:r>
              <a:rPr lang="hr-HR" dirty="0" smtClean="0"/>
              <a:t> letaka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brošura</a:t>
            </a:r>
            <a:endParaRPr lang="hr-H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64839"/>
            <a:ext cx="2194814" cy="390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3128">
            <a:off x="2919015" y="2424374"/>
            <a:ext cx="5616790" cy="315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hr-HR" sz="2800" dirty="0" smtClean="0"/>
              <a:t>Naš posao nije vidjeti</a:t>
            </a:r>
          </a:p>
          <a:p>
            <a:pPr marL="68580" indent="0" algn="ctr">
              <a:buNone/>
            </a:pPr>
            <a:r>
              <a:rPr lang="hr-HR" sz="2800" dirty="0" smtClean="0"/>
              <a:t>Što se nazire u daljini,</a:t>
            </a:r>
          </a:p>
          <a:p>
            <a:pPr marL="68580" indent="0" algn="ctr">
              <a:buNone/>
            </a:pPr>
            <a:r>
              <a:rPr lang="hr-HR" sz="2800" dirty="0" smtClean="0"/>
              <a:t>Nego što je jasno pred nama.</a:t>
            </a:r>
          </a:p>
          <a:p>
            <a:pPr marL="68580" indent="0">
              <a:buNone/>
            </a:pPr>
            <a:endParaRPr lang="hr-HR" sz="2800" dirty="0"/>
          </a:p>
          <a:p>
            <a:pPr marL="68580" indent="0">
              <a:buNone/>
            </a:pPr>
            <a:r>
              <a:rPr lang="hr-HR" sz="2800" dirty="0" smtClean="0"/>
              <a:t>                                    </a:t>
            </a:r>
            <a:r>
              <a:rPr lang="hr-HR" sz="2800" dirty="0" err="1" smtClean="0"/>
              <a:t>Thomas</a:t>
            </a:r>
            <a:r>
              <a:rPr lang="hr-HR" sz="2800" dirty="0" smtClean="0"/>
              <a:t> </a:t>
            </a:r>
            <a:r>
              <a:rPr lang="hr-HR" sz="2800" dirty="0" err="1" smtClean="0"/>
              <a:t>Carlyle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7947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Nansen dijalog centar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Udruga koja djeluje s ciljem socijalne rekonstrukcije multietničke zajednice </a:t>
            </a:r>
          </a:p>
          <a:p>
            <a:r>
              <a:rPr lang="hr-HR" dirty="0" smtClean="0"/>
              <a:t>Vanjska evaluacija potvrdila je kako je ovakav program potreban i koristan u cilju zbližavanja djece preko etničkih podjela u </a:t>
            </a:r>
            <a:r>
              <a:rPr lang="hr-HR" dirty="0" err="1" smtClean="0"/>
              <a:t>multikulturalnim</a:t>
            </a:r>
            <a:r>
              <a:rPr lang="hr-HR" dirty="0" smtClean="0"/>
              <a:t> zajednicama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10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Različito je bitno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Projekt proveden u šk. 2016./2017.</a:t>
            </a:r>
          </a:p>
          <a:p>
            <a:r>
              <a:rPr lang="hr-HR" dirty="0" smtClean="0"/>
              <a:t>Uključeni učenici 5. razreda </a:t>
            </a:r>
          </a:p>
          <a:p>
            <a:r>
              <a:rPr lang="hr-HR" dirty="0" smtClean="0"/>
              <a:t>Na temelju analize odgojne situacije i procjene potreba  uključen je navedeni razredni odjel</a:t>
            </a:r>
          </a:p>
          <a:p>
            <a:r>
              <a:rPr lang="hr-HR" dirty="0" smtClean="0"/>
              <a:t>Uvažavaju se i specifičnosti sredine u kojoj djeca žive</a:t>
            </a:r>
          </a:p>
          <a:p>
            <a:r>
              <a:rPr lang="hr-HR" dirty="0" err="1" smtClean="0"/>
              <a:t>Multikulturalna</a:t>
            </a:r>
            <a:r>
              <a:rPr lang="hr-HR" dirty="0" smtClean="0"/>
              <a:t>  i multietnička zajednica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943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Anketa za učenike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Svrha: dobiti uvid u stavove prema prihvaćanju različitosti – koje različitosti prihvaćaju od kojih strahuju, kako vide drugačije od sebe,postoji li distanca prema određenim učenicima u razredu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25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03648" y="1027664"/>
            <a:ext cx="6664586" cy="74515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Planirane i provedene aktivnosti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/>
          <a:lstStyle/>
          <a:p>
            <a:r>
              <a:rPr lang="hr-HR" dirty="0" smtClean="0"/>
              <a:t>Četiri  radionice                                                                   cilj:  prihvaćanje različitosti , smanjenje predrasuda i stereotipa, podizanje svijesti o važnosti razumijevanja i njegovanja različitosti,promoviranje vrijednosti nenasilja i tolerancije</a:t>
            </a:r>
          </a:p>
          <a:p>
            <a:pPr marL="6858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933056"/>
            <a:ext cx="2520280" cy="21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1" y="4077072"/>
            <a:ext cx="4203835" cy="236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9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Obilježavanje međunarodnih dana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19. ožujak 2017. Dan očeva</a:t>
            </a:r>
          </a:p>
          <a:p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28" y="2852936"/>
            <a:ext cx="2671760" cy="309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900" y="3429000"/>
            <a:ext cx="4208468" cy="23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86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Dan Europe  09.svibanj 2017.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3645024"/>
            <a:ext cx="4601095" cy="258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48863"/>
            <a:ext cx="4320480" cy="257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9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808602" cy="108012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Međunarodni dan obitelji 15. svibanj 2017.</a:t>
            </a:r>
            <a:endParaRPr lang="hr-H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70645"/>
            <a:ext cx="4669682" cy="262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17032"/>
            <a:ext cx="4824890" cy="271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8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632" y="1027664"/>
            <a:ext cx="6808602" cy="8171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Majčin dan  11.svibanj 2017.</a:t>
            </a:r>
            <a:endParaRPr lang="hr-H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4392488" cy="247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96408"/>
            <a:ext cx="4176464" cy="234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432048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09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498</TotalTime>
  <Words>215</Words>
  <Application>Microsoft Office PowerPoint</Application>
  <PresentationFormat>Prikaz na zaslonu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Austin</vt:lpstr>
      <vt:lpstr>Različito je bitno –interkulturalno obrazovanje u prevenciji nasilja među djecom</vt:lpstr>
      <vt:lpstr>Nansen dijalog centar</vt:lpstr>
      <vt:lpstr>Različito je bitno</vt:lpstr>
      <vt:lpstr>Anketa za učenike</vt:lpstr>
      <vt:lpstr>Planirane i provedene aktivnosti</vt:lpstr>
      <vt:lpstr>Obilježavanje međunarodnih dana</vt:lpstr>
      <vt:lpstr>Dan Europe  09.svibanj 2017.</vt:lpstr>
      <vt:lpstr>Međunarodni dan obitelji 15. svibanj 2017.</vt:lpstr>
      <vt:lpstr>Majčin dan  11.svibanj 2017.</vt:lpstr>
      <vt:lpstr>Izrada plakata, letaka i brošura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Različito je bitno –interkulturalno obrazovanje u prevenciji nasilja među djecom</dc:title>
  <dc:creator>Korisnik</dc:creator>
  <cp:lastModifiedBy>Anjaa</cp:lastModifiedBy>
  <cp:revision>27</cp:revision>
  <dcterms:created xsi:type="dcterms:W3CDTF">2018-01-18T09:23:27Z</dcterms:created>
  <dcterms:modified xsi:type="dcterms:W3CDTF">2018-03-02T06:32:09Z</dcterms:modified>
</cp:coreProperties>
</file>